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5" r:id="rId6"/>
    <p:sldId id="259" r:id="rId7"/>
    <p:sldId id="288" r:id="rId8"/>
    <p:sldId id="294" r:id="rId9"/>
    <p:sldId id="295" r:id="rId10"/>
    <p:sldId id="293" r:id="rId11"/>
    <p:sldId id="28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620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9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6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7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0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3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5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6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B29C-9D1F-3D43-9B6D-1D140C974B2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wijs.nl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egers@groenwelle.nl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25492" y="3791645"/>
            <a:ext cx="353906" cy="307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6115" y="3761763"/>
            <a:ext cx="4006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/>
                <a:cs typeface="Arial"/>
              </a:rPr>
              <a:t>LIP</a:t>
            </a:r>
            <a:endParaRPr lang="en-US" sz="3600" b="1" dirty="0">
              <a:latin typeface="Arial"/>
              <a:cs typeface="Arial"/>
            </a:endParaRPr>
          </a:p>
        </p:txBody>
      </p:sp>
      <p:pic>
        <p:nvPicPr>
          <p:cNvPr id="7" name="Picture 6" descr="GroeneWelle_corporate_CMY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75" y="678550"/>
            <a:ext cx="7095613" cy="258908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242" y="3769907"/>
            <a:ext cx="2628900" cy="17430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6114" y="4514467"/>
            <a:ext cx="1216659" cy="137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Welkom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193180" y="2336800"/>
            <a:ext cx="6477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Studenten:</a:t>
            </a:r>
          </a:p>
          <a:p>
            <a:r>
              <a:rPr lang="nl-NL" sz="2800" dirty="0" smtClean="0"/>
              <a:t>PT43D, PT33D, </a:t>
            </a:r>
            <a:endParaRPr 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247" y="306320"/>
            <a:ext cx="36671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Wat </a:t>
            </a:r>
            <a:r>
              <a:rPr lang="en-US" sz="4400" b="1" dirty="0" err="1" smtClean="0">
                <a:latin typeface="Arial"/>
                <a:cs typeface="Arial"/>
              </a:rPr>
              <a:t>gaan</a:t>
            </a:r>
            <a:r>
              <a:rPr lang="en-US" sz="4400" b="1" dirty="0" smtClean="0">
                <a:latin typeface="Arial"/>
                <a:cs typeface="Arial"/>
              </a:rPr>
              <a:t> we </a:t>
            </a:r>
            <a:r>
              <a:rPr lang="en-US" sz="4400" b="1" dirty="0" err="1" smtClean="0">
                <a:latin typeface="Arial"/>
                <a:cs typeface="Arial"/>
              </a:rPr>
              <a:t>doen</a:t>
            </a:r>
            <a:r>
              <a:rPr lang="en-US" sz="4400" b="1" dirty="0" smtClean="0">
                <a:latin typeface="Arial"/>
                <a:cs typeface="Arial"/>
              </a:rPr>
              <a:t>?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844" y="2652888"/>
            <a:ext cx="70468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8.45-10.45:	LIP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16/11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-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bespreking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LOB-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goede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vaardigheden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CIV-module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Biobased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zelfstandig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werken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Afronden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BPV-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verslag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inleveren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LOB</a:t>
            </a:r>
          </a:p>
          <a:p>
            <a:pPr marL="1657350" lvl="3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POP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970844" y="1478844"/>
            <a:ext cx="631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78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Het arrangement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46050" y="1650380"/>
            <a:ext cx="8006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/>
              </a:rPr>
              <a:t>www.wikiwijs.nl</a:t>
            </a:r>
            <a:endParaRPr lang="nl-NL" dirty="0" smtClean="0"/>
          </a:p>
          <a:p>
            <a:r>
              <a:rPr lang="nl-NL" dirty="0" smtClean="0"/>
              <a:t>Zoeken: verzamelarrangement</a:t>
            </a:r>
          </a:p>
          <a:p>
            <a:r>
              <a:rPr lang="nl-NL" dirty="0" smtClean="0"/>
              <a:t>Aanklikken: plannen en optimaliseren</a:t>
            </a:r>
          </a:p>
          <a:p>
            <a:r>
              <a:rPr lang="nl-NL" dirty="0" smtClean="0"/>
              <a:t>Leren in Praktijk (LIP): </a:t>
            </a:r>
            <a:r>
              <a:rPr lang="nl-NL" dirty="0" err="1" smtClean="0"/>
              <a:t>biobased</a:t>
            </a:r>
            <a:endParaRPr lang="nl-NL" dirty="0" smtClean="0"/>
          </a:p>
          <a:p>
            <a:r>
              <a:rPr lang="nl-NL" dirty="0" smtClean="0"/>
              <a:t>POP: 	niveau 3: POP teelt met het team</a:t>
            </a:r>
          </a:p>
          <a:p>
            <a:r>
              <a:rPr lang="nl-NL" dirty="0" smtClean="0"/>
              <a:t>		niveau 4: POP business van teelt en bedrijf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36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LOB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844" y="2652888"/>
            <a:ext cx="73702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LOB 1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Benoem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vaardigheden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jezelf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waarin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je erg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bent (BPV)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Motiveer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Beschrijf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situaties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waarin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aantonen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970844" y="1478844"/>
            <a:ext cx="631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14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LOB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844" y="2652888"/>
            <a:ext cx="73702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LOB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Benoem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vaardigheden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jezelf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waarin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(nog)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niet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bent (BPV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Je wilt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graag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leren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Motiveer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Beschrijf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hoe je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aanpakken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970844" y="1478844"/>
            <a:ext cx="631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685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Vragen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  <a:hlinkClick r:id="rId3"/>
              </a:rPr>
              <a:t>segers@groenewelle.nl</a:t>
            </a:r>
            <a:endParaRPr kumimoji="0" lang="nl-NL" altLang="nl-NL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20" y="729587"/>
            <a:ext cx="17335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baseline="0" dirty="0" smtClean="0">
                <a:latin typeface="Arial"/>
                <a:cs typeface="Arial"/>
              </a:rPr>
              <a:t> </a:t>
            </a:r>
            <a:r>
              <a:rPr lang="en-US" sz="4400" b="1" dirty="0" smtClean="0">
                <a:latin typeface="Arial"/>
                <a:cs typeface="Arial"/>
              </a:rPr>
              <a:t>Stage</a:t>
            </a: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 smtClean="0">
              <a:cs typeface="Arial"/>
            </a:endParaRPr>
          </a:p>
          <a:p>
            <a:endParaRPr lang="en-US" sz="1400" b="0" i="0" dirty="0"/>
          </a:p>
        </p:txBody>
      </p:sp>
      <p:sp>
        <p:nvSpPr>
          <p:cNvPr id="2" name="Rechthoek 1"/>
          <p:cNvSpPr/>
          <p:nvPr/>
        </p:nvSpPr>
        <p:spPr>
          <a:xfrm>
            <a:off x="2286000" y="21363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altLang="nl-NL" sz="2800" dirty="0" smtClean="0"/>
              <a:t>BPV en BPV</a:t>
            </a:r>
            <a:endParaRPr lang="nl-NL" alt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65" y="2736081"/>
            <a:ext cx="2782153" cy="27821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36081"/>
            <a:ext cx="4491318" cy="28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oeneWelle_basis_powerpoint" id="{D03FB467-A1D0-4300-BBE8-0A124230A772}" vid="{E71E72C1-E154-464B-BAF9-E4AD3A855E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46ADCC2F05644B7D02251D0B05DD8" ma:contentTypeVersion="0" ma:contentTypeDescription="Een nieuw document maken." ma:contentTypeScope="" ma:versionID="48545e5bcbcfc831ec57747446726b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a6cb616ae9e357dc57dbe7ea9ea085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F0FFB7-4E32-4EFA-A556-ECEA8316D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195E094-9BF4-4978-A1EE-BD38981FCA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A6386E-AE15-41A3-890A-93585505B329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 dynamisch netwerk 2 juni</Template>
  <TotalTime>652</TotalTime>
  <Words>99</Words>
  <Application>Microsoft Office PowerPoint</Application>
  <PresentationFormat>Diavoorstelling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Tahoma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Piet Segers</cp:lastModifiedBy>
  <cp:revision>110</cp:revision>
  <dcterms:created xsi:type="dcterms:W3CDTF">2016-05-29T10:04:13Z</dcterms:created>
  <dcterms:modified xsi:type="dcterms:W3CDTF">2017-11-20T10:24:14Z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0x01010020C46ADCC2F05644B7D02251D0B05DD8</vt:lpwstr>
  </property>
  <property fmtid="{D5CDD505-2E9C-101B-9397-08002B2CF9AE}" pid="3" name="IsMyDocuments">
    <vt:bool>true</vt:bool>
  </property>
</Properties>
</file>